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75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0B0D-349E-4A11-B3AF-7983D9929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FAF72-C882-4A32-A697-86D035764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01FD0-CD8F-4693-857D-D1BF4438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12777-BB90-4491-8CC9-F37F6040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63A78-2652-4E99-BCFB-8A7C85E3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16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79E7-6CE3-4E1C-8F0A-4871D5D1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9A137-F629-4C73-825B-872E661B0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B3A4C-752D-490F-89CF-E490B8E7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CD8AA-9A14-45F2-AEEB-BA4548C5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A878-E18C-4054-B6A9-2ADC82D8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1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0B182-294C-4C93-A472-6C87F839C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7526A-39CF-48A2-B793-0A5AFCA6F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A8AF2-5F25-4761-A548-599D7B1B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3964D-6CC7-4B8E-8ED0-C876D220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D373E-A6C9-4F79-A6F1-1FC658828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0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340B-D59A-49A6-AC9A-055047F1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313C-ED5F-4CA3-B9AF-28579EF9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CEB11-D844-4D6C-BD2A-BCE3D054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24675-231E-42A8-9C89-5DD30DB8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C9326-E145-4566-9FDF-3139512C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3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4AE7-C334-43A0-898D-420BE573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B1F30-F92C-4680-8052-77B8B5FD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D4BC6-AF28-43AD-89A2-446625E6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BFF32-C15E-4246-9CA2-BF39473F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A9CA-B69A-4935-AB00-2338C7C0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4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AC6-6A03-48C8-AD90-628F8D52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A3A16-CB7C-48F9-92F6-5CA92D3F5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3B056-A617-4BDB-AF14-D66CE7B07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1747B-6D16-4C1E-8FF6-B7314FBF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6238F-2707-4E65-83FE-7B4EE75D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91DA1-6AB3-4E02-8D86-DB8E3AEB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68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20CE-C71D-44C7-B00D-AF6CE218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FDE8-1606-4065-BFF5-9E4E39570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85A98-652E-44E5-9520-AE57BF16E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4831E-D65A-4CA9-9C1E-DE2A819A5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1571B-250F-40E1-BCAA-CC77FAC60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99F4B-7E5C-43D4-BBCD-C1D62BB8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26223-491E-4B63-B9E1-9D3B2AC57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87DF3-2913-4982-80A4-DDA0BBF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88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8543-40DD-466B-AC06-7ABEC0D0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860A3-951B-4C2B-862A-0112E8FF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AC776-CC6E-4355-8F0C-FD01CB17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858F5-1550-4742-898D-7AAC8825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4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7AFF0-B761-4707-B421-85E503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02A87-2079-42D3-9787-9659E3F5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D96DB-51F0-449D-9E64-24802AA6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92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56EB-DBDF-45D3-A1D1-7086189C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B13D-FE20-4D65-8B15-1BDDA46E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FB098-6AB1-4843-8090-BB622B927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7DD69-FB71-4949-A5DE-687A89133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192B0-6813-41C1-92FE-05DA580D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7211F-8203-4872-83DA-164AF6DD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5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9D57-7794-4855-B33D-5560177E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17AF1-7B43-4A06-A080-C0D78D778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1AAFF-A38D-4209-B47B-42D91ABC0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CC54A-7ABF-4F8D-8779-58EC909B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552F8-2465-4CEB-B319-3CD04A7C6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38E62-7C94-45A9-9B57-3DA2263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62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5160B-8303-4014-AE2D-5EB1E073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5BD0-D586-4FA7-AA63-5D6456AE5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35E0-72B0-407D-A69F-2FE1839F8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6D78D-B4E2-4D04-8AE7-91519D07786E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8F50A-3DCA-4B13-A773-2E0A4D5F7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E840-D5FA-4CE1-A905-7F95F2824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812F4-9920-46DF-93B7-D01DED238E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1031-12F2-4B04-AFC3-1B3E6A3F2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4M20 Robotics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8F5AB-B700-4FAF-8F7E-22A292676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Ethan Silverstone &amp; Harvey Hughes</a:t>
            </a:r>
            <a:endParaRPr lang="en-GB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4B8DFE73-6E6D-416A-AA85-5A8053D0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3BE293-F693-45BF-B78D-B372975F1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5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661-1E49-4738-B1E1-2A40B360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A7DC-B52D-41BF-85DD-089A23304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Inverse Kinematics</a:t>
            </a:r>
          </a:p>
          <a:p>
            <a:pPr lvl="1"/>
            <a:r>
              <a:rPr lang="en-GB" dirty="0"/>
              <a:t>Define stages to move between to achieve motion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Polynomial trajectory fitting</a:t>
            </a:r>
          </a:p>
          <a:p>
            <a:pPr lvl="1"/>
            <a:r>
              <a:rPr lang="en-GB" dirty="0"/>
              <a:t>Adjustable speed</a:t>
            </a:r>
          </a:p>
          <a:p>
            <a:endParaRPr lang="en-GB" dirty="0"/>
          </a:p>
          <a:p>
            <a:r>
              <a:rPr lang="en-GB" dirty="0"/>
              <a:t>Centre of Mass calculations</a:t>
            </a:r>
          </a:p>
          <a:p>
            <a:endParaRPr lang="en-GB" dirty="0"/>
          </a:p>
          <a:p>
            <a:r>
              <a:rPr lang="en-GB" dirty="0"/>
              <a:t>Adjust for real robot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74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table, large, water, group&#10;&#10;Description automatically generated">
            <a:extLst>
              <a:ext uri="{FF2B5EF4-FFF2-40B4-BE49-F238E27FC236}">
                <a16:creationId xmlns:a16="http://schemas.microsoft.com/office/drawing/2014/main" id="{A10BD933-18D7-475F-9759-F3B1A38F0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"/>
          <a:stretch/>
        </p:blipFill>
        <p:spPr>
          <a:xfrm>
            <a:off x="1831550" y="1268675"/>
            <a:ext cx="9065835" cy="55297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4DF941-52CD-4440-838B-03E5BB75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Polynomial 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3D641-19EA-4178-B0A2-ACE6AC1EE2E9}"/>
              </a:ext>
            </a:extLst>
          </p:cNvPr>
          <p:cNvSpPr txBox="1"/>
          <p:nvPr/>
        </p:nvSpPr>
        <p:spPr>
          <a:xfrm>
            <a:off x="2684086" y="6429064"/>
            <a:ext cx="17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Walk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17156-9D47-415A-9123-EF7048A5CECC}"/>
              </a:ext>
            </a:extLst>
          </p:cNvPr>
          <p:cNvSpPr txBox="1"/>
          <p:nvPr/>
        </p:nvSpPr>
        <p:spPr>
          <a:xfrm>
            <a:off x="4920006" y="6392134"/>
            <a:ext cx="17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E5E08-CC1B-4FE5-969B-88C94BA1980E}"/>
              </a:ext>
            </a:extLst>
          </p:cNvPr>
          <p:cNvSpPr txBox="1"/>
          <p:nvPr/>
        </p:nvSpPr>
        <p:spPr>
          <a:xfrm>
            <a:off x="7202863" y="6387040"/>
            <a:ext cx="17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Two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CC0D6-1B7B-4EC1-8EF5-4C3471EFB470}"/>
              </a:ext>
            </a:extLst>
          </p:cNvPr>
          <p:cNvSpPr txBox="1"/>
          <p:nvPr/>
        </p:nvSpPr>
        <p:spPr>
          <a:xfrm>
            <a:off x="9290507" y="6387040"/>
            <a:ext cx="173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 Three</a:t>
            </a:r>
          </a:p>
        </p:txBody>
      </p:sp>
    </p:spTree>
    <p:extLst>
      <p:ext uri="{BB962C8B-B14F-4D97-AF65-F5344CB8AC3E}">
        <p14:creationId xmlns:p14="http://schemas.microsoft.com/office/powerpoint/2010/main" val="169364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F43B-DEB1-4182-B226-CADF857F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</a:t>
            </a:r>
          </a:p>
        </p:txBody>
      </p:sp>
      <p:pic>
        <p:nvPicPr>
          <p:cNvPr id="4" name="simulation vid">
            <a:hlinkClick r:id="" action="ppaction://media"/>
            <a:extLst>
              <a:ext uri="{FF2B5EF4-FFF2-40B4-BE49-F238E27FC236}">
                <a16:creationId xmlns:a16="http://schemas.microsoft.com/office/drawing/2014/main" id="{48BF331E-2ECA-4D01-8D1D-0D3FEF29A2A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3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5832" y="365125"/>
            <a:ext cx="7057731" cy="5881800"/>
          </a:xfrm>
        </p:spPr>
      </p:pic>
    </p:spTree>
    <p:extLst>
      <p:ext uri="{BB962C8B-B14F-4D97-AF65-F5344CB8AC3E}">
        <p14:creationId xmlns:p14="http://schemas.microsoft.com/office/powerpoint/2010/main" val="24892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8FD0-9587-4A64-ABCC-A7B60B10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Required for Real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000A-137C-4DF1-87D7-29447C3AE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Shorter lower legs</a:t>
            </a:r>
          </a:p>
          <a:p>
            <a:endParaRPr lang="en-GB" dirty="0"/>
          </a:p>
          <a:p>
            <a:r>
              <a:rPr lang="en-GB" dirty="0"/>
              <a:t>Longer middle beams</a:t>
            </a:r>
          </a:p>
          <a:p>
            <a:endParaRPr lang="en-GB" dirty="0"/>
          </a:p>
          <a:p>
            <a:r>
              <a:rPr lang="en-GB" dirty="0"/>
              <a:t>Extra grip</a:t>
            </a:r>
          </a:p>
          <a:p>
            <a:endParaRPr lang="en-GB" dirty="0"/>
          </a:p>
          <a:p>
            <a:r>
              <a:rPr lang="en-GB" dirty="0"/>
              <a:t>Stiffer feet</a:t>
            </a:r>
          </a:p>
          <a:p>
            <a:endParaRPr lang="en-GB" dirty="0"/>
          </a:p>
          <a:p>
            <a:r>
              <a:rPr lang="en-GB" dirty="0"/>
              <a:t>Mass for balance</a:t>
            </a:r>
          </a:p>
        </p:txBody>
      </p:sp>
    </p:spTree>
    <p:extLst>
      <p:ext uri="{BB962C8B-B14F-4D97-AF65-F5344CB8AC3E}">
        <p14:creationId xmlns:p14="http://schemas.microsoft.com/office/powerpoint/2010/main" val="43459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87061-703B-4B51-8197-A715CAB1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Walking</a:t>
            </a:r>
          </a:p>
        </p:txBody>
      </p:sp>
      <p:pic>
        <p:nvPicPr>
          <p:cNvPr id="4" name="video-1574803368">
            <a:hlinkClick r:id="" action="ppaction://media"/>
            <a:extLst>
              <a:ext uri="{FF2B5EF4-FFF2-40B4-BE49-F238E27FC236}">
                <a16:creationId xmlns:a16="http://schemas.microsoft.com/office/drawing/2014/main" id="{A1A2EFB5-F9D5-48A9-91AA-0F716C6C1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12789"/>
            <a:ext cx="9288282" cy="5339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EEACA-9B84-49AB-94AE-87791D4CA637}"/>
              </a:ext>
            </a:extLst>
          </p:cNvPr>
          <p:cNvSpPr txBox="1"/>
          <p:nvPr/>
        </p:nvSpPr>
        <p:spPr>
          <a:xfrm>
            <a:off x="10421332" y="1690688"/>
            <a:ext cx="172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Mean: 87.6mm</a:t>
            </a:r>
          </a:p>
          <a:p>
            <a:endParaRPr lang="en-GB" dirty="0"/>
          </a:p>
          <a:p>
            <a:r>
              <a:rPr lang="el-GR" dirty="0"/>
              <a:t>σ</a:t>
            </a:r>
            <a:r>
              <a:rPr lang="en-GB" dirty="0"/>
              <a:t>: 1.84mm</a:t>
            </a:r>
          </a:p>
        </p:txBody>
      </p:sp>
    </p:spTree>
    <p:extLst>
      <p:ext uri="{BB962C8B-B14F-4D97-AF65-F5344CB8AC3E}">
        <p14:creationId xmlns:p14="http://schemas.microsoft.com/office/powerpoint/2010/main" val="37055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29BC-33D5-4141-ACE1-9575C715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Climbing</a:t>
            </a:r>
          </a:p>
        </p:txBody>
      </p:sp>
      <p:pic>
        <p:nvPicPr>
          <p:cNvPr id="4" name="VID_20191128_131009">
            <a:hlinkClick r:id="" action="ppaction://media"/>
            <a:extLst>
              <a:ext uri="{FF2B5EF4-FFF2-40B4-BE49-F238E27FC236}">
                <a16:creationId xmlns:a16="http://schemas.microsoft.com/office/drawing/2014/main" id="{E0551552-09FA-4EC9-B9FC-9183B0FFF66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01" end="5335.83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803" y="1330718"/>
            <a:ext cx="9201151" cy="5175530"/>
          </a:xfrm>
        </p:spPr>
      </p:pic>
    </p:spTree>
    <p:extLst>
      <p:ext uri="{BB962C8B-B14F-4D97-AF65-F5344CB8AC3E}">
        <p14:creationId xmlns:p14="http://schemas.microsoft.com/office/powerpoint/2010/main" val="25726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A7DD-E2C2-4F0D-9B28-B0D5CA7C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960D-80FD-49B1-A5EA-67DC99051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 grip</a:t>
            </a:r>
          </a:p>
          <a:p>
            <a:endParaRPr lang="en-GB" dirty="0"/>
          </a:p>
          <a:p>
            <a:r>
              <a:rPr lang="en-GB" dirty="0"/>
              <a:t>Tweak stages</a:t>
            </a:r>
          </a:p>
          <a:p>
            <a:endParaRPr lang="en-GB" dirty="0"/>
          </a:p>
          <a:p>
            <a:r>
              <a:rPr lang="en-GB"/>
              <a:t>Kinematic simulation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10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F451-C66B-4BEE-A101-4F7E3E0C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8474E1FF-CBC3-4D28-8F8A-2EA9E9133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85FCA16-3B9E-44A0-A2AC-1FBD6D50D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83</Words>
  <Application>Microsoft Office PowerPoint</Application>
  <PresentationFormat>Widescreen</PresentationFormat>
  <Paragraphs>40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4M20 Robotics</vt:lpstr>
      <vt:lpstr>Approach</vt:lpstr>
      <vt:lpstr>Polynomial Fitting</vt:lpstr>
      <vt:lpstr>Simulation</vt:lpstr>
      <vt:lpstr>Changes Required for Real Robot</vt:lpstr>
      <vt:lpstr>Robot Walking</vt:lpstr>
      <vt:lpstr>Robot Climbing</vt:lpstr>
      <vt:lpstr>Future Work</vt:lpstr>
      <vt:lpstr>Thank You  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4M20 Robotics</dc:title>
  <dc:creator>Harvey Hughes</dc:creator>
  <cp:lastModifiedBy>Harvey Hughes</cp:lastModifiedBy>
  <cp:revision>5</cp:revision>
  <dcterms:created xsi:type="dcterms:W3CDTF">2019-11-28T12:03:08Z</dcterms:created>
  <dcterms:modified xsi:type="dcterms:W3CDTF">2019-11-28T14:00:52Z</dcterms:modified>
</cp:coreProperties>
</file>